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2" r:id="rId4"/>
    <p:sldId id="263" r:id="rId5"/>
    <p:sldId id="266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58B51-4C3C-4C70-B47C-A3A32BEB5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417492-83F4-4F6D-878C-749F4540B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1989A0-5CE5-4422-B12F-C6FDF788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984D5-D62F-4044-94B1-C01AA98F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B24FE2-74AE-4A4E-B651-6BEA9ADB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98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DA0A7-469E-4D6F-B950-F70E22DB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BECA84-17B2-48D6-9F76-8F78EF178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5FC1CE-1CC5-4024-9535-05DA2A91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BC0EFB-EE46-4A57-9175-DFC7C87E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1CED54-7F41-4810-8DEB-FD5413D2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13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96D6DA-BF65-47F9-AC23-80FF2820B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9A52F-7576-4FF4-9079-EBC6733C0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9286E-6121-4F2A-B87B-B56535D1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5636C5-6D35-4767-8340-735CBD8D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D5E44-2756-4A6D-B919-3B8CA427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87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D262D-03D4-429E-88D5-353B23F6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F09A8A-CFF3-40BA-9392-3B05F55D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23026-0EA8-44A8-946B-A5035D6D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52EED0-C2A8-4D26-8F2A-CB06A556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F3F8B-DF9E-43AA-AA21-A678F5DA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0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A8FC4F-4D65-4627-A6D8-FEF2F797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70EA98-0164-48B0-A789-C2AB7097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063B8-460D-494A-B418-C22DF6E1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CFDE74-F6A1-44D8-9AA2-21EFBADC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1AD0D-99F8-42E1-9152-1BFDA7EE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23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F1ADE-C24A-4ADC-991A-32AB20D3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5A061-7F8F-4616-8DD2-AF75DB36B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C01125-0212-40FE-96D3-B67C0E93C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37D6D4-2002-431E-93C9-3B73253F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DD2893-D9D1-49FB-BBBB-EA7E403B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9C0544-91DB-4A09-9E5A-0E4C9066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E0BFD-9D5F-4C22-99C6-2454588D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10FEE-C095-448C-93D0-3E7145F64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7E9F79-4248-485F-BE5E-07B701A3A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CDF952-193E-4040-8220-D497628F6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973E22-73B2-498C-BBDE-FAD4134C1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263F99-A226-4985-AE03-836D2E0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503BC3-0B6A-47EF-8CC7-351B95E1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C7DF16-F864-4D18-A101-FA951F4F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7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78D04-4FD5-440F-B217-DDC9CA50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9B2E1F-B53A-46D9-BA22-6FC96ADB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AA65A7-52F4-4139-9186-ADC75AC9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1437F7-3B12-4445-BBD8-1A4DF480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3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5EA293-0ECC-4CA8-B874-5259EEF85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2B4EDE-B669-4CEE-B5EF-6CF1FBF4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428928-2F2F-47D0-9A9B-9FD3173E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3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8FC1A-8FD7-49C9-AB3C-024D79EF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2FB89-A93C-44AB-90E9-67EC3DD0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A99806-843C-4913-B9D5-1193A2AC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268543-1140-406B-A980-7713A03D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03C610-27C9-47FD-8B0D-72499363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BA4FF6-75C6-4B5D-861F-22DC9876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9D23-9E50-48B8-B1E2-5198A359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B0FDAB-5AE9-4B56-ABA1-A76A6D27B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081E9B-8249-4BA7-9273-6BCCDF16A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A2408C-74BE-455A-82AD-F09630BB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A16E87-56D5-4B5F-8C44-1E260CE5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9487-8758-4D37-A7FE-D0D07726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4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13CDC9-8FBD-49BE-B62C-633E82E4E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AF57CF-C199-40E6-B515-9270F20D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01E9BD-C753-4021-AFEA-0CBA4C47D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6BEB-1A20-48C8-BA7E-F97F78B5DA8E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9BCF76-62E3-45F8-9ED1-171CD50B0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34EB2-19C4-4B11-B3CF-DFF5332AA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D393-30F2-4DB0-A788-D34709F086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58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25873-8385-4BC9-9A0C-686B4C3A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2245"/>
            <a:ext cx="10515600" cy="1325563"/>
          </a:xfrm>
        </p:spPr>
        <p:txBody>
          <a:bodyPr/>
          <a:lstStyle/>
          <a:p>
            <a:pPr algn="ctr"/>
            <a:r>
              <a:rPr lang="fr-FR" u="sng" dirty="0"/>
              <a:t>Rennes </a:t>
            </a:r>
            <a:r>
              <a:rPr lang="fr-FR" u="sng" dirty="0" err="1"/>
              <a:t>University</a:t>
            </a:r>
            <a:endParaRPr lang="fr-FR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326D25-5EC9-4050-ACF3-2A7D348A8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12973"/>
            <a:ext cx="10515600" cy="1763989"/>
          </a:xfrm>
        </p:spPr>
        <p:txBody>
          <a:bodyPr/>
          <a:lstStyle/>
          <a:p>
            <a:pPr marL="0" indent="0" algn="ctr">
              <a:buNone/>
            </a:pPr>
            <a:r>
              <a:rPr lang="fr-FR" u="sng" dirty="0"/>
              <a:t>Master 1 </a:t>
            </a:r>
            <a:r>
              <a:rPr lang="fr-FR" u="sng" dirty="0" err="1"/>
              <a:t>year</a:t>
            </a:r>
            <a:r>
              <a:rPr lang="fr-FR" u="sng" dirty="0"/>
              <a:t> DD</a:t>
            </a:r>
          </a:p>
          <a:p>
            <a:pPr marL="0" indent="0" algn="ctr">
              <a:buNone/>
            </a:pPr>
            <a:r>
              <a:rPr lang="fr-FR" u="sng" dirty="0"/>
              <a:t>3 </a:t>
            </a:r>
            <a:r>
              <a:rPr lang="fr-FR" u="sng" dirty="0" err="1"/>
              <a:t>seats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102266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A9DDE-A6E4-42B2-A234-96E204F4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Master DD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FF3880-A76A-4F48-92E3-DAF9A060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eligible</a:t>
            </a:r>
            <a:r>
              <a:rPr lang="fr-FR" dirty="0"/>
              <a:t>, </a:t>
            </a:r>
            <a:r>
              <a:rPr lang="fr-FR" dirty="0" err="1"/>
              <a:t>students</a:t>
            </a:r>
            <a:r>
              <a:rPr lang="fr-FR" dirty="0"/>
              <a:t> must have </a:t>
            </a:r>
            <a:r>
              <a:rPr lang="fr-FR" dirty="0" err="1"/>
              <a:t>studied</a:t>
            </a:r>
            <a:r>
              <a:rPr lang="fr-FR" dirty="0"/>
              <a:t> at </a:t>
            </a:r>
            <a:r>
              <a:rPr lang="fr-FR" dirty="0" err="1"/>
              <a:t>bachelor</a:t>
            </a:r>
            <a:r>
              <a:rPr lang="fr-FR" dirty="0"/>
              <a:t> or master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topics.</a:t>
            </a:r>
          </a:p>
          <a:p>
            <a:r>
              <a:rPr lang="fr-FR" dirty="0"/>
              <a:t>IELTS 6.0</a:t>
            </a:r>
          </a:p>
        </p:txBody>
      </p:sp>
    </p:spTree>
    <p:extLst>
      <p:ext uri="{BB962C8B-B14F-4D97-AF65-F5344CB8AC3E}">
        <p14:creationId xmlns:p14="http://schemas.microsoft.com/office/powerpoint/2010/main" val="403681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5281F-9256-4B26-81DE-796823DB1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3" y="365125"/>
            <a:ext cx="11688417" cy="1325563"/>
          </a:xfrm>
        </p:spPr>
        <p:txBody>
          <a:bodyPr>
            <a:normAutofit/>
          </a:bodyPr>
          <a:lstStyle/>
          <a:p>
            <a:r>
              <a:rPr lang="fr-FR" sz="3300" u="sng" dirty="0"/>
              <a:t>Master DD</a:t>
            </a:r>
            <a:r>
              <a:rPr lang="en-US" sz="3300" b="1" u="sng" dirty="0"/>
              <a:t> in Marketing Franchising (FRSC), Retail &amp; Service Chains</a:t>
            </a:r>
            <a:r>
              <a:rPr lang="fr-FR" sz="3300" dirty="0"/>
              <a:t/>
            </a:r>
            <a:br>
              <a:rPr lang="fr-FR" sz="3300" dirty="0"/>
            </a:br>
            <a:endParaRPr lang="fr-FR" sz="33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D6AB14C-6487-4AEE-AC50-23A1D64B0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368" y="947616"/>
            <a:ext cx="5730832" cy="571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3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537B4-FE48-4FB9-816B-3944089D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u="sng" dirty="0"/>
              <a:t>DD </a:t>
            </a:r>
            <a:r>
              <a:rPr lang="en-US" sz="3600" b="1" u="sng" dirty="0"/>
              <a:t>Master in Finance (ASRF) +</a:t>
            </a:r>
            <a:r>
              <a:rPr lang="en-US" sz="3600" b="1" u="sng" dirty="0" err="1"/>
              <a:t>prepa</a:t>
            </a:r>
            <a:r>
              <a:rPr lang="en-US" sz="3600" b="1" u="sng" dirty="0"/>
              <a:t> CFA</a:t>
            </a:r>
            <a:br>
              <a:rPr lang="en-US" sz="3600" b="1" u="sng" dirty="0"/>
            </a:br>
            <a:endParaRPr lang="fr-FR" sz="36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5E91AB1-21F9-43CB-BF39-CAA30D64A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847" y="2279249"/>
            <a:ext cx="5762778" cy="441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8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ACC3D-0E88-4459-A973-B8B1D001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701"/>
            <a:ext cx="10515600" cy="1325563"/>
          </a:xfrm>
        </p:spPr>
        <p:txBody>
          <a:bodyPr/>
          <a:lstStyle/>
          <a:p>
            <a:pPr algn="ctr"/>
            <a:r>
              <a:rPr lang="fr-FR" u="sng" dirty="0"/>
              <a:t>MBA « international Management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B287109-0AB3-4B34-B968-D3B679B5E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05" y="1774089"/>
            <a:ext cx="9510064" cy="420897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60EA2A6-F5D8-4632-A210-F8E888AF8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359" y="1773381"/>
            <a:ext cx="9510064" cy="4539540"/>
          </a:xfrm>
          <a:prstGeom prst="rect">
            <a:avLst/>
          </a:prstGeom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1F0086F-7019-4412-A540-F88A4E7F3E7B}"/>
              </a:ext>
            </a:extLst>
          </p:cNvPr>
          <p:cNvSpPr txBox="1">
            <a:spLocks/>
          </p:cNvSpPr>
          <p:nvPr/>
        </p:nvSpPr>
        <p:spPr>
          <a:xfrm>
            <a:off x="764272" y="1457123"/>
            <a:ext cx="1135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Fall</a:t>
            </a:r>
            <a:r>
              <a:rPr lang="fr-FR" dirty="0"/>
              <a:t> </a:t>
            </a:r>
            <a:r>
              <a:rPr lang="fr-FR" dirty="0" err="1"/>
              <a:t>semester</a:t>
            </a:r>
            <a:r>
              <a:rPr lang="fr-FR" dirty="0"/>
              <a:t> 						Spring </a:t>
            </a:r>
            <a:r>
              <a:rPr lang="fr-FR" dirty="0" err="1"/>
              <a:t>Semester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Students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study</a:t>
            </a:r>
            <a:r>
              <a:rPr lang="fr-FR" sz="2000" dirty="0"/>
              <a:t> french </a:t>
            </a:r>
            <a:r>
              <a:rPr lang="fr-FR" sz="2000" dirty="0" err="1"/>
              <a:t>language</a:t>
            </a:r>
            <a:r>
              <a:rPr lang="fr-FR" sz="2000" dirty="0"/>
              <a:t>: 100hours </a:t>
            </a:r>
            <a:r>
              <a:rPr lang="fr-FR" sz="2000" dirty="0" err="1"/>
              <a:t>each</a:t>
            </a:r>
            <a:r>
              <a:rPr lang="fr-FR" sz="2000" dirty="0"/>
              <a:t> </a:t>
            </a:r>
            <a:r>
              <a:rPr lang="fr-FR" sz="2000" dirty="0" err="1"/>
              <a:t>semester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4273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CCF63-AAF0-4A46-A936-5400E89F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Master in International HR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235A879-185B-4DE9-8AA0-30C9B63C3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529" y="1510748"/>
            <a:ext cx="9095877" cy="544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97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58</Words>
  <Application>Microsoft Office PowerPoint</Application>
  <PresentationFormat>宽屏</PresentationFormat>
  <Paragraphs>21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Rennes University</vt:lpstr>
      <vt:lpstr>Master DD</vt:lpstr>
      <vt:lpstr>Master DD in Marketing Franchising (FRSC), Retail &amp; Service Chains </vt:lpstr>
      <vt:lpstr>DD Master in Finance (ASRF) +prepa CFA </vt:lpstr>
      <vt:lpstr>MBA « international Management »</vt:lpstr>
      <vt:lpstr>Master in International HR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Dell</cp:lastModifiedBy>
  <cp:revision>21</cp:revision>
  <dcterms:created xsi:type="dcterms:W3CDTF">2019-01-07T10:59:21Z</dcterms:created>
  <dcterms:modified xsi:type="dcterms:W3CDTF">2019-02-19T03:44:57Z</dcterms:modified>
</cp:coreProperties>
</file>